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76" r:id="rId45"/>
    <p:sldId id="433" r:id="rId46"/>
    <p:sldId id="434" r:id="rId47"/>
    <p:sldId id="431" r:id="rId48"/>
    <p:sldId id="435" r:id="rId49"/>
    <p:sldId id="436" r:id="rId50"/>
    <p:sldId id="477" r:id="rId51"/>
    <p:sldId id="478" r:id="rId52"/>
    <p:sldId id="452" r:id="rId53"/>
    <p:sldId id="449" r:id="rId54"/>
    <p:sldId id="450" r:id="rId55"/>
    <p:sldId id="451" r:id="rId56"/>
    <p:sldId id="379" r:id="rId57"/>
    <p:sldId id="467" r:id="rId58"/>
    <p:sldId id="380" r:id="rId59"/>
    <p:sldId id="479" r:id="rId60"/>
    <p:sldId id="578" r:id="rId61"/>
    <p:sldId id="579" r:id="rId62"/>
    <p:sldId id="443" r:id="rId63"/>
    <p:sldId id="442" r:id="rId64"/>
    <p:sldId id="430" r:id="rId65"/>
    <p:sldId id="356" r:id="rId66"/>
    <p:sldId id="381" r:id="rId67"/>
    <p:sldId id="382" r:id="rId68"/>
    <p:sldId id="383" r:id="rId69"/>
    <p:sldId id="458" r:id="rId70"/>
    <p:sldId id="457" r:id="rId71"/>
    <p:sldId id="456" r:id="rId72"/>
    <p:sldId id="455" r:id="rId73"/>
    <p:sldId id="454" r:id="rId74"/>
    <p:sldId id="453" r:id="rId75"/>
    <p:sldId id="438" r:id="rId76"/>
    <p:sldId id="459" r:id="rId77"/>
    <p:sldId id="460" r:id="rId78"/>
    <p:sldId id="584" r:id="rId79"/>
    <p:sldId id="583" r:id="rId80"/>
    <p:sldId id="582" r:id="rId81"/>
    <p:sldId id="581" r:id="rId82"/>
    <p:sldId id="580" r:id="rId83"/>
    <p:sldId id="463" r:id="rId84"/>
    <p:sldId id="386" r:id="rId85"/>
    <p:sldId id="338" r:id="rId8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9DC5D-AC53-4E73-AD78-FB1D3D6F072A}" v="217" dt="2022-11-23T07:01:59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89" autoAdjust="0"/>
  </p:normalViewPr>
  <p:slideViewPr>
    <p:cSldViewPr snapToGrid="0">
      <p:cViewPr varScale="1">
        <p:scale>
          <a:sx n="136" d="100"/>
          <a:sy n="136" d="100"/>
        </p:scale>
        <p:origin x="1192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2159DC5D-AC53-4E73-AD78-FB1D3D6F072A}"/>
    <pc:docChg chg="undo custSel addSld delSld modSld">
      <pc:chgData name="Daniel Schwarz" userId="5bb35bb8-905a-4742-88d9-33d9089732e7" providerId="ADAL" clId="{2159DC5D-AC53-4E73-AD78-FB1D3D6F072A}" dt="2022-11-23T07:02:22.775" v="638" actId="47"/>
      <pc:docMkLst>
        <pc:docMk/>
      </pc:docMkLst>
      <pc:sldChg chg="modSp mod">
        <pc:chgData name="Daniel Schwarz" userId="5bb35bb8-905a-4742-88d9-33d9089732e7" providerId="ADAL" clId="{2159DC5D-AC53-4E73-AD78-FB1D3D6F072A}" dt="2022-11-06T15:39:42.143" v="5" actId="1036"/>
        <pc:sldMkLst>
          <pc:docMk/>
          <pc:sldMk cId="2915792444" sldId="367"/>
        </pc:sldMkLst>
        <pc:spChg chg="mod">
          <ac:chgData name="Daniel Schwarz" userId="5bb35bb8-905a-4742-88d9-33d9089732e7" providerId="ADAL" clId="{2159DC5D-AC53-4E73-AD78-FB1D3D6F072A}" dt="2022-11-06T15:39:42.143" v="5" actId="1036"/>
          <ac:spMkLst>
            <pc:docMk/>
            <pc:sldMk cId="2915792444" sldId="367"/>
            <ac:spMk id="2" creationId="{3973471A-F3A0-48B3-B701-C5935C6C1207}"/>
          </ac:spMkLst>
        </pc:spChg>
      </pc:sldChg>
      <pc:sldChg chg="modSp">
        <pc:chgData name="Daniel Schwarz" userId="5bb35bb8-905a-4742-88d9-33d9089732e7" providerId="ADAL" clId="{2159DC5D-AC53-4E73-AD78-FB1D3D6F072A}" dt="2022-11-06T15:40:18.844" v="43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2159DC5D-AC53-4E73-AD78-FB1D3D6F072A}" dt="2022-11-06T15:40:18.844" v="43" actId="20577"/>
          <ac:spMkLst>
            <pc:docMk/>
            <pc:sldMk cId="1896242820" sldId="378"/>
            <ac:spMk id="3" creationId="{AE27958B-45DC-497F-9FD6-A98F1859E92D}"/>
          </ac:spMkLst>
        </pc:spChg>
      </pc:sldChg>
      <pc:sldChg chg="modSp mod modAnim">
        <pc:chgData name="Daniel Schwarz" userId="5bb35bb8-905a-4742-88d9-33d9089732e7" providerId="ADAL" clId="{2159DC5D-AC53-4E73-AD78-FB1D3D6F072A}" dt="2022-11-06T15:59:28.999" v="358" actId="27636"/>
        <pc:sldMkLst>
          <pc:docMk/>
          <pc:sldMk cId="2692560093" sldId="379"/>
        </pc:sldMkLst>
        <pc:spChg chg="mod">
          <ac:chgData name="Daniel Schwarz" userId="5bb35bb8-905a-4742-88d9-33d9089732e7" providerId="ADAL" clId="{2159DC5D-AC53-4E73-AD78-FB1D3D6F072A}" dt="2022-11-06T15:59:28.999" v="358" actId="27636"/>
          <ac:spMkLst>
            <pc:docMk/>
            <pc:sldMk cId="2692560093" sldId="379"/>
            <ac:spMk id="3" creationId="{D515DC11-1567-4C09-A8AA-3CA5BBAC0ECE}"/>
          </ac:spMkLst>
        </pc:spChg>
      </pc:sldChg>
      <pc:sldChg chg="modSp mod">
        <pc:chgData name="Daniel Schwarz" userId="5bb35bb8-905a-4742-88d9-33d9089732e7" providerId="ADAL" clId="{2159DC5D-AC53-4E73-AD78-FB1D3D6F072A}" dt="2022-11-06T16:02:17.973" v="447"/>
        <pc:sldMkLst>
          <pc:docMk/>
          <pc:sldMk cId="1371440257" sldId="430"/>
        </pc:sldMkLst>
        <pc:graphicFrameChg chg="mod modGraphic">
          <ac:chgData name="Daniel Schwarz" userId="5bb35bb8-905a-4742-88d9-33d9089732e7" providerId="ADAL" clId="{2159DC5D-AC53-4E73-AD78-FB1D3D6F072A}" dt="2022-11-06T16:02:17.973" v="447"/>
          <ac:graphicFrameMkLst>
            <pc:docMk/>
            <pc:sldMk cId="1371440257" sldId="430"/>
            <ac:graphicFrameMk id="5" creationId="{A69A059B-B37F-41C3-8C58-3F944E58EF29}"/>
          </ac:graphicFrameMkLst>
        </pc:graphicFrame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767213243" sldId="431"/>
        </pc:sldMkLst>
      </pc:sldChg>
      <pc:sldChg chg="modSp 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827526027" sldId="433"/>
        </pc:sldMkLst>
        <pc:spChg chg="mod">
          <ac:chgData name="Daniel Schwarz" userId="5bb35bb8-905a-4742-88d9-33d9089732e7" providerId="ADAL" clId="{2159DC5D-AC53-4E73-AD78-FB1D3D6F072A}" dt="2022-11-06T15:43:56.819" v="66" actId="20577"/>
          <ac:spMkLst>
            <pc:docMk/>
            <pc:sldMk cId="827526027" sldId="433"/>
            <ac:spMk id="2" creationId="{69884D88-76C5-4472-83C1-22E67C73AFF3}"/>
          </ac:spMkLst>
        </pc:spChg>
        <pc:spChg chg="mod">
          <ac:chgData name="Daniel Schwarz" userId="5bb35bb8-905a-4742-88d9-33d9089732e7" providerId="ADAL" clId="{2159DC5D-AC53-4E73-AD78-FB1D3D6F072A}" dt="2022-11-06T15:43:53.189" v="64" actId="1076"/>
          <ac:spMkLst>
            <pc:docMk/>
            <pc:sldMk cId="827526027" sldId="433"/>
            <ac:spMk id="3" creationId="{EC324661-8184-49C1-967B-3F931AEA285E}"/>
          </ac:spMkLst>
        </pc:sp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1185923952" sldId="434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855353301" sldId="435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4137273230" sldId="436"/>
        </pc:sldMkLst>
      </pc:sldChg>
      <pc:sldChg chg="modSp mod">
        <pc:chgData name="Daniel Schwarz" userId="5bb35bb8-905a-4742-88d9-33d9089732e7" providerId="ADAL" clId="{2159DC5D-AC53-4E73-AD78-FB1D3D6F072A}" dt="2022-11-06T16:02:13.502" v="446"/>
        <pc:sldMkLst>
          <pc:docMk/>
          <pc:sldMk cId="2700238070" sldId="442"/>
        </pc:sldMkLst>
        <pc:graphicFrameChg chg="mod modGraphic">
          <ac:chgData name="Daniel Schwarz" userId="5bb35bb8-905a-4742-88d9-33d9089732e7" providerId="ADAL" clId="{2159DC5D-AC53-4E73-AD78-FB1D3D6F072A}" dt="2022-11-06T16:02:13.502" v="446"/>
          <ac:graphicFrameMkLst>
            <pc:docMk/>
            <pc:sldMk cId="2700238070" sldId="442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2159DC5D-AC53-4E73-AD78-FB1D3D6F072A}" dt="2022-11-06T16:02:04.114" v="445" actId="20577"/>
        <pc:sldMkLst>
          <pc:docMk/>
          <pc:sldMk cId="864901960" sldId="443"/>
        </pc:sldMkLst>
        <pc:graphicFrameChg chg="modGraphic">
          <ac:chgData name="Daniel Schwarz" userId="5bb35bb8-905a-4742-88d9-33d9089732e7" providerId="ADAL" clId="{2159DC5D-AC53-4E73-AD78-FB1D3D6F072A}" dt="2022-11-06T16:02:04.114" v="445" actId="20577"/>
          <ac:graphicFrameMkLst>
            <pc:docMk/>
            <pc:sldMk cId="864901960" sldId="443"/>
            <ac:graphicFrameMk id="5" creationId="{A69A059B-B37F-41C3-8C58-3F944E58EF29}"/>
          </ac:graphicFrameMkLst>
        </pc:graphicFrameChg>
      </pc:sldChg>
      <pc:sldChg chg="modSp mod modAnim">
        <pc:chgData name="Daniel Schwarz" userId="5bb35bb8-905a-4742-88d9-33d9089732e7" providerId="ADAL" clId="{2159DC5D-AC53-4E73-AD78-FB1D3D6F072A}" dt="2022-11-06T15:58:38.821" v="355" actId="404"/>
        <pc:sldMkLst>
          <pc:docMk/>
          <pc:sldMk cId="2681269238" sldId="449"/>
        </pc:sldMkLst>
        <pc:spChg chg="mod">
          <ac:chgData name="Daniel Schwarz" userId="5bb35bb8-905a-4742-88d9-33d9089732e7" providerId="ADAL" clId="{2159DC5D-AC53-4E73-AD78-FB1D3D6F072A}" dt="2022-11-06T15:56:24.330" v="291" actId="1076"/>
          <ac:spMkLst>
            <pc:docMk/>
            <pc:sldMk cId="2681269238" sldId="449"/>
            <ac:spMk id="5" creationId="{5DBAAFDF-7358-41AE-872D-6BA75EACB02A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7" creationId="{67E358CD-E5C9-4776-B994-1F375DE65E2B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0" creationId="{8BE12CAE-774C-4EE6-B459-16CC21E6A446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1" creationId="{787E79D1-A652-4E15-B872-0F9691D5050B}"/>
          </ac:spMkLst>
        </pc:spChg>
        <pc:spChg chg="mod">
          <ac:chgData name="Daniel Schwarz" userId="5bb35bb8-905a-4742-88d9-33d9089732e7" providerId="ADAL" clId="{2159DC5D-AC53-4E73-AD78-FB1D3D6F072A}" dt="2022-11-06T15:58:38.821" v="355" actId="404"/>
          <ac:spMkLst>
            <pc:docMk/>
            <pc:sldMk cId="2681269238" sldId="449"/>
            <ac:spMk id="17" creationId="{6AF5932F-82A1-4BD6-89FD-6048480F8273}"/>
          </ac:spMkLst>
        </pc:spChg>
        <pc:picChg chg="mod">
          <ac:chgData name="Daniel Schwarz" userId="5bb35bb8-905a-4742-88d9-33d9089732e7" providerId="ADAL" clId="{2159DC5D-AC53-4E73-AD78-FB1D3D6F072A}" dt="2022-11-06T15:53:28.527" v="277" actId="1036"/>
          <ac:picMkLst>
            <pc:docMk/>
            <pc:sldMk cId="2681269238" sldId="449"/>
            <ac:picMk id="4" creationId="{0F754F1F-6F67-4002-884D-423F226FFB73}"/>
          </ac:picMkLst>
        </pc:pic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9" creationId="{EB804EC5-9538-4194-87B4-D159A64CD2FE}"/>
          </ac:cxnSpMkLst>
        </pc:cxn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delSp modSp mod delAnim modAnim">
        <pc:chgData name="Daniel Schwarz" userId="5bb35bb8-905a-4742-88d9-33d9089732e7" providerId="ADAL" clId="{2159DC5D-AC53-4E73-AD78-FB1D3D6F072A}" dt="2022-11-06T15:57:01.051" v="345" actId="1037"/>
        <pc:sldMkLst>
          <pc:docMk/>
          <pc:sldMk cId="2610968194" sldId="450"/>
        </pc:sldMkLst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2159DC5D-AC53-4E73-AD78-FB1D3D6F072A}" dt="2022-11-06T15:57:01.051" v="345" actId="1037"/>
          <ac:spMkLst>
            <pc:docMk/>
            <pc:sldMk cId="2610968194" sldId="450"/>
            <ac:spMk id="5" creationId="{1FEE8C9A-466B-0328-9FDF-C28067FE0E61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6" creationId="{1AA06D5F-8863-4270-AA3F-66EF92F296F3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7" creationId="{9E2E3438-C9F3-472C-B2DA-2C820B89B0C1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8" creationId="{C692DD98-F1C6-E24D-A321-A1994DFC7A06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11" creationId="{D78B9861-C7AB-ACF2-DD8E-9D70BDFE9C34}"/>
          </ac:spMkLst>
        </pc:spChg>
        <pc:picChg chg="del">
          <ac:chgData name="Daniel Schwarz" userId="5bb35bb8-905a-4742-88d9-33d9089732e7" providerId="ADAL" clId="{2159DC5D-AC53-4E73-AD78-FB1D3D6F072A}" dt="2022-11-06T15:54:49.827" v="281" actId="478"/>
          <ac:picMkLst>
            <pc:docMk/>
            <pc:sldMk cId="2610968194" sldId="450"/>
            <ac:picMk id="4" creationId="{92565BD4-9D9A-4A9C-8042-784FC3CE0078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9" creationId="{A55B7396-974D-3727-7C4A-0D4871FBF570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10" creationId="{9B0E9D9B-2113-E9E6-8B43-05CDA7161A85}"/>
          </ac:picMkLst>
        </pc:picChg>
      </pc:sldChg>
      <pc:sldChg chg="modSp mod">
        <pc:chgData name="Daniel Schwarz" userId="5bb35bb8-905a-4742-88d9-33d9089732e7" providerId="ADAL" clId="{2159DC5D-AC53-4E73-AD78-FB1D3D6F072A}" dt="2022-11-06T15:57:30.388" v="350" actId="1076"/>
        <pc:sldMkLst>
          <pc:docMk/>
          <pc:sldMk cId="2826770376" sldId="451"/>
        </pc:sldMkLst>
        <pc:spChg chg="mod">
          <ac:chgData name="Daniel Schwarz" userId="5bb35bb8-905a-4742-88d9-33d9089732e7" providerId="ADAL" clId="{2159DC5D-AC53-4E73-AD78-FB1D3D6F072A}" dt="2022-11-06T15:57:30.388" v="350" actId="1076"/>
          <ac:spMkLst>
            <pc:docMk/>
            <pc:sldMk cId="2826770376" sldId="451"/>
            <ac:spMk id="3" creationId="{FCD3317A-6E90-4478-8908-28106AFE985A}"/>
          </ac:spMkLst>
        </pc:spChg>
      </pc:sldChg>
      <pc:sldChg chg="modSp mod">
        <pc:chgData name="Daniel Schwarz" userId="5bb35bb8-905a-4742-88d9-33d9089732e7" providerId="ADAL" clId="{2159DC5D-AC53-4E73-AD78-FB1D3D6F072A}" dt="2022-11-23T06:59:59.871" v="604" actId="14100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2159DC5D-AC53-4E73-AD78-FB1D3D6F072A}" dt="2022-11-23T06:59:59.871" v="604" actId="14100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1:13.041" v="614" actId="47"/>
        <pc:sldMkLst>
          <pc:docMk/>
          <pc:sldMk cId="332447904" sldId="464"/>
        </pc:sldMkLst>
      </pc:sldChg>
      <pc:sldChg chg="modSp del mod">
        <pc:chgData name="Daniel Schwarz" userId="5bb35bb8-905a-4742-88d9-33d9089732e7" providerId="ADAL" clId="{2159DC5D-AC53-4E73-AD78-FB1D3D6F072A}" dt="2022-11-23T07:02:12.720" v="637" actId="4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2159DC5D-AC53-4E73-AD78-FB1D3D6F072A}" dt="2022-11-23T07:01:38.238" v="623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2:22.775" v="638" actId="47"/>
        <pc:sldMkLst>
          <pc:docMk/>
          <pc:sldMk cId="3787008638" sldId="466"/>
        </pc:sldMkLst>
      </pc:sldChg>
      <pc:sldChg chg="del">
        <pc:chgData name="Daniel Schwarz" userId="5bb35bb8-905a-4742-88d9-33d9089732e7" providerId="ADAL" clId="{2159DC5D-AC53-4E73-AD78-FB1D3D6F072A}" dt="2022-11-23T07:00:45.703" v="610" actId="47"/>
        <pc:sldMkLst>
          <pc:docMk/>
          <pc:sldMk cId="1775983338" sldId="468"/>
        </pc:sldMkLst>
      </pc:sldChg>
      <pc:sldChg chg="addSp delSp modSp add mod addAnim delAnim modAnim">
        <pc:chgData name="Daniel Schwarz" userId="5bb35bb8-905a-4742-88d9-33d9089732e7" providerId="ADAL" clId="{2159DC5D-AC53-4E73-AD78-FB1D3D6F072A}" dt="2022-11-09T20:30:15.651" v="472"/>
        <pc:sldMkLst>
          <pc:docMk/>
          <pc:sldMk cId="4203979413" sldId="476"/>
        </pc:sldMkLst>
        <pc:spChg chg="mod">
          <ac:chgData name="Daniel Schwarz" userId="5bb35bb8-905a-4742-88d9-33d9089732e7" providerId="ADAL" clId="{2159DC5D-AC53-4E73-AD78-FB1D3D6F072A}" dt="2022-11-06T15:47:35" v="68"/>
          <ac:spMkLst>
            <pc:docMk/>
            <pc:sldMk cId="4203979413" sldId="476"/>
            <ac:spMk id="2" creationId="{8D3D411E-4ED3-98C6-C63A-BE8438F2A6C0}"/>
          </ac:spMkLst>
        </pc:spChg>
        <pc:spChg chg="mod">
          <ac:chgData name="Daniel Schwarz" userId="5bb35bb8-905a-4742-88d9-33d9089732e7" providerId="ADAL" clId="{2159DC5D-AC53-4E73-AD78-FB1D3D6F072A}" dt="2022-11-06T15:47:44.357" v="69" actId="20577"/>
          <ac:spMkLst>
            <pc:docMk/>
            <pc:sldMk cId="4203979413" sldId="476"/>
            <ac:spMk id="3" creationId="{A33F1E3E-6FCE-9911-CDFC-50176D670DC7}"/>
          </ac:spMkLst>
        </pc:spChg>
        <pc:spChg chg="mod">
          <ac:chgData name="Daniel Schwarz" userId="5bb35bb8-905a-4742-88d9-33d9089732e7" providerId="ADAL" clId="{2159DC5D-AC53-4E73-AD78-FB1D3D6F072A}" dt="2022-11-06T15:48:03.913" v="73" actId="1036"/>
          <ac:spMkLst>
            <pc:docMk/>
            <pc:sldMk cId="4203979413" sldId="476"/>
            <ac:spMk id="19" creationId="{CC07461B-94FA-CF27-0F6C-DAF650076C3B}"/>
          </ac:spMkLst>
        </pc:spChg>
        <pc:picChg chg="del">
          <ac:chgData name="Daniel Schwarz" userId="5bb35bb8-905a-4742-88d9-33d9089732e7" providerId="ADAL" clId="{2159DC5D-AC53-4E73-AD78-FB1D3D6F072A}" dt="2022-11-09T20:28:32.891" v="457" actId="478"/>
          <ac:picMkLst>
            <pc:docMk/>
            <pc:sldMk cId="4203979413" sldId="476"/>
            <ac:picMk id="5" creationId="{3D9E8A3E-2CEB-B1BD-ABD8-78DFFCC8E034}"/>
          </ac:picMkLst>
        </pc:picChg>
        <pc:picChg chg="add del mod">
          <ac:chgData name="Daniel Schwarz" userId="5bb35bb8-905a-4742-88d9-33d9089732e7" providerId="ADAL" clId="{2159DC5D-AC53-4E73-AD78-FB1D3D6F072A}" dt="2022-11-09T20:27:10.376" v="452" actId="22"/>
          <ac:picMkLst>
            <pc:docMk/>
            <pc:sldMk cId="4203979413" sldId="476"/>
            <ac:picMk id="6" creationId="{58450142-CEB2-4599-C326-BAF0255BB15C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7" creationId="{B40CA457-CE14-25A9-11FF-9379B75A77F2}"/>
          </ac:picMkLst>
        </pc:picChg>
        <pc:picChg chg="add mod">
          <ac:chgData name="Daniel Schwarz" userId="5bb35bb8-905a-4742-88d9-33d9089732e7" providerId="ADAL" clId="{2159DC5D-AC53-4E73-AD78-FB1D3D6F072A}" dt="2022-11-09T20:27:26.725" v="456" actId="1076"/>
          <ac:picMkLst>
            <pc:docMk/>
            <pc:sldMk cId="4203979413" sldId="476"/>
            <ac:picMk id="9" creationId="{BE15CC14-2F54-7166-B5BC-4C517794B5E9}"/>
          </ac:picMkLst>
        </pc:picChg>
        <pc:picChg chg="add mod">
          <ac:chgData name="Daniel Schwarz" userId="5bb35bb8-905a-4742-88d9-33d9089732e7" providerId="ADAL" clId="{2159DC5D-AC53-4E73-AD78-FB1D3D6F072A}" dt="2022-11-09T20:28:39.360" v="460" actId="1076"/>
          <ac:picMkLst>
            <pc:docMk/>
            <pc:sldMk cId="4203979413" sldId="476"/>
            <ac:picMk id="11" creationId="{501F256A-2589-4434-8A35-49E6E6591E48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13" creationId="{8DA215A7-952F-A2EF-C743-D13AA793C03B}"/>
          </ac:picMkLst>
        </pc:picChg>
        <pc:picChg chg="add mod">
          <ac:chgData name="Daniel Schwarz" userId="5bb35bb8-905a-4742-88d9-33d9089732e7" providerId="ADAL" clId="{2159DC5D-AC53-4E73-AD78-FB1D3D6F072A}" dt="2022-11-09T20:29:28.728" v="465" actId="1076"/>
          <ac:picMkLst>
            <pc:docMk/>
            <pc:sldMk cId="4203979413" sldId="476"/>
            <ac:picMk id="14" creationId="{F260DEC3-426F-92BB-9B7D-091AA4919BA0}"/>
          </ac:picMkLst>
        </pc:picChg>
        <pc:picChg chg="del">
          <ac:chgData name="Daniel Schwarz" userId="5bb35bb8-905a-4742-88d9-33d9089732e7" providerId="ADAL" clId="{2159DC5D-AC53-4E73-AD78-FB1D3D6F072A}" dt="2022-11-09T20:29:19.091" v="461" actId="478"/>
          <ac:picMkLst>
            <pc:docMk/>
            <pc:sldMk cId="4203979413" sldId="476"/>
            <ac:picMk id="15" creationId="{FBEFC3C2-71FC-40C6-E9EF-E3BE202FAA1B}"/>
          </ac:picMkLst>
        </pc:picChg>
        <pc:picChg chg="mod">
          <ac:chgData name="Daniel Schwarz" userId="5bb35bb8-905a-4742-88d9-33d9089732e7" providerId="ADAL" clId="{2159DC5D-AC53-4E73-AD78-FB1D3D6F072A}" dt="2022-11-06T15:47:55.363" v="71" actId="14100"/>
          <ac:picMkLst>
            <pc:docMk/>
            <pc:sldMk cId="4203979413" sldId="476"/>
            <ac:picMk id="17" creationId="{F4DDAB30-28EF-3DBD-32C2-0450AAF9DF06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0:46:44.736" v="494"/>
        <pc:sldMkLst>
          <pc:docMk/>
          <pc:sldMk cId="704723" sldId="477"/>
        </pc:sldMkLst>
        <pc:spChg chg="mod">
          <ac:chgData name="Daniel Schwarz" userId="5bb35bb8-905a-4742-88d9-33d9089732e7" providerId="ADAL" clId="{2159DC5D-AC53-4E73-AD78-FB1D3D6F072A}" dt="2022-11-06T15:48:58.253" v="87" actId="20577"/>
          <ac:spMkLst>
            <pc:docMk/>
            <pc:sldMk cId="704723" sldId="477"/>
            <ac:spMk id="2" creationId="{69EFC430-5BD6-CCB1-9AB3-7AFC7F6E05B9}"/>
          </ac:spMkLst>
        </pc:spChg>
        <pc:spChg chg="del mod">
          <ac:chgData name="Daniel Schwarz" userId="5bb35bb8-905a-4742-88d9-33d9089732e7" providerId="ADAL" clId="{2159DC5D-AC53-4E73-AD78-FB1D3D6F072A}" dt="2022-11-06T15:49:06.238" v="89" actId="478"/>
          <ac:spMkLst>
            <pc:docMk/>
            <pc:sldMk cId="704723" sldId="477"/>
            <ac:spMk id="3" creationId="{C9A23199-6F96-2D45-97C5-7C4D3031346D}"/>
          </ac:spMkLst>
        </pc:spChg>
        <pc:picChg chg="add mod">
          <ac:chgData name="Daniel Schwarz" userId="5bb35bb8-905a-4742-88d9-33d9089732e7" providerId="ADAL" clId="{2159DC5D-AC53-4E73-AD78-FB1D3D6F072A}" dt="2022-11-09T20:45:13.454" v="480" actId="1076"/>
          <ac:picMkLst>
            <pc:docMk/>
            <pc:sldMk cId="704723" sldId="477"/>
            <ac:picMk id="4" creationId="{6FED3DC5-6161-A4B4-54D6-3543F3D1824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6" creationId="{00E7224B-07B7-648A-6DF1-E62B6B170E22}"/>
          </ac:picMkLst>
        </pc:picChg>
        <pc:picChg chg="add mod">
          <ac:chgData name="Daniel Schwarz" userId="5bb35bb8-905a-4742-88d9-33d9089732e7" providerId="ADAL" clId="{2159DC5D-AC53-4E73-AD78-FB1D3D6F072A}" dt="2022-11-09T20:45:40.510" v="482" actId="1076"/>
          <ac:picMkLst>
            <pc:docMk/>
            <pc:sldMk cId="704723" sldId="477"/>
            <ac:picMk id="7" creationId="{BDF515C0-E733-69ED-5387-1476DE9642C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8" creationId="{D217A137-0432-640F-F9B4-48FB1AC2ED06}"/>
          </ac:picMkLst>
        </pc:picChg>
        <pc:picChg chg="add mod">
          <ac:chgData name="Daniel Schwarz" userId="5bb35bb8-905a-4742-88d9-33d9089732e7" providerId="ADAL" clId="{2159DC5D-AC53-4E73-AD78-FB1D3D6F072A}" dt="2022-11-09T20:46:24.038" v="488" actId="1076"/>
          <ac:picMkLst>
            <pc:docMk/>
            <pc:sldMk cId="704723" sldId="477"/>
            <ac:picMk id="10" creationId="{C6D41F4E-F696-8856-08B4-40C1E9BC647B}"/>
          </ac:picMkLst>
        </pc:picChg>
        <pc:picChg chg="del mod">
          <ac:chgData name="Daniel Schwarz" userId="5bb35bb8-905a-4742-88d9-33d9089732e7" providerId="ADAL" clId="{2159DC5D-AC53-4E73-AD78-FB1D3D6F072A}" dt="2022-11-09T20:45:10.035" v="478" actId="478"/>
          <ac:picMkLst>
            <pc:docMk/>
            <pc:sldMk cId="704723" sldId="477"/>
            <ac:picMk id="12" creationId="{D46DCF33-2B93-6E6E-1B0D-013553A8EAF7}"/>
          </ac:picMkLst>
        </pc:picChg>
        <pc:picChg chg="del mod">
          <ac:chgData name="Daniel Schwarz" userId="5bb35bb8-905a-4742-88d9-33d9089732e7" providerId="ADAL" clId="{2159DC5D-AC53-4E73-AD78-FB1D3D6F072A}" dt="2022-11-09T20:45:11.339" v="479" actId="478"/>
          <ac:picMkLst>
            <pc:docMk/>
            <pc:sldMk cId="704723" sldId="477"/>
            <ac:picMk id="15" creationId="{1F089367-65E5-C779-1DD6-24333204E40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27:27.641" v="517"/>
        <pc:sldMkLst>
          <pc:docMk/>
          <pc:sldMk cId="4205436506" sldId="478"/>
        </pc:sldMkLst>
        <pc:spChg chg="mod">
          <ac:chgData name="Daniel Schwarz" userId="5bb35bb8-905a-4742-88d9-33d9089732e7" providerId="ADAL" clId="{2159DC5D-AC53-4E73-AD78-FB1D3D6F072A}" dt="2022-11-06T15:49:37.289" v="123" actId="20577"/>
          <ac:spMkLst>
            <pc:docMk/>
            <pc:sldMk cId="4205436506" sldId="478"/>
            <ac:spMk id="2" creationId="{1B1D9EA4-E5E5-E86E-F4CB-FAD00B46279C}"/>
          </ac:spMkLst>
        </pc:spChg>
        <pc:spChg chg="mod">
          <ac:chgData name="Daniel Schwarz" userId="5bb35bb8-905a-4742-88d9-33d9089732e7" providerId="ADAL" clId="{2159DC5D-AC53-4E73-AD78-FB1D3D6F072A}" dt="2022-11-06T15:49:50.828" v="139" actId="20577"/>
          <ac:spMkLst>
            <pc:docMk/>
            <pc:sldMk cId="4205436506" sldId="478"/>
            <ac:spMk id="23" creationId="{E5DD4719-C72E-16FA-53C5-FB08E5EC867A}"/>
          </ac:spMkLst>
        </pc:spChg>
        <pc:picChg chg="add mod">
          <ac:chgData name="Daniel Schwarz" userId="5bb35bb8-905a-4742-88d9-33d9089732e7" providerId="ADAL" clId="{2159DC5D-AC53-4E73-AD78-FB1D3D6F072A}" dt="2022-11-09T21:24:33.516" v="498" actId="1076"/>
          <ac:picMkLst>
            <pc:docMk/>
            <pc:sldMk cId="4205436506" sldId="478"/>
            <ac:picMk id="4" creationId="{D1553AE3-0BF3-A779-E3F2-8F9FFB41EAE5}"/>
          </ac:picMkLst>
        </pc:picChg>
        <pc:picChg chg="add mod">
          <ac:chgData name="Daniel Schwarz" userId="5bb35bb8-905a-4742-88d9-33d9089732e7" providerId="ADAL" clId="{2159DC5D-AC53-4E73-AD78-FB1D3D6F072A}" dt="2022-11-09T21:27:19.720" v="513" actId="1076"/>
          <ac:picMkLst>
            <pc:docMk/>
            <pc:sldMk cId="4205436506" sldId="478"/>
            <ac:picMk id="6" creationId="{7B2253A1-B7C6-DCEC-28B7-E184609937A7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28" creationId="{6BA080EE-3203-6B35-4CE3-0DBB7D7301E2}"/>
          </ac:picMkLst>
        </pc:picChg>
        <pc:picChg chg="del">
          <ac:chgData name="Daniel Schwarz" userId="5bb35bb8-905a-4742-88d9-33d9089732e7" providerId="ADAL" clId="{2159DC5D-AC53-4E73-AD78-FB1D3D6F072A}" dt="2022-11-09T21:24:26.508" v="495" actId="478"/>
          <ac:picMkLst>
            <pc:docMk/>
            <pc:sldMk cId="4205436506" sldId="478"/>
            <ac:picMk id="31" creationId="{E723411A-C26B-AE44-FA32-B5C10F896520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33" creationId="{A53A34F8-EAC1-0326-05C5-F7B06D1A7F3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32:27.399" v="529"/>
        <pc:sldMkLst>
          <pc:docMk/>
          <pc:sldMk cId="4241414833" sldId="479"/>
        </pc:sldMkLst>
        <pc:spChg chg="mod">
          <ac:chgData name="Daniel Schwarz" userId="5bb35bb8-905a-4742-88d9-33d9089732e7" providerId="ADAL" clId="{2159DC5D-AC53-4E73-AD78-FB1D3D6F072A}" dt="2022-11-06T16:00:00.261" v="360" actId="20577"/>
          <ac:spMkLst>
            <pc:docMk/>
            <pc:sldMk cId="4241414833" sldId="479"/>
            <ac:spMk id="2" creationId="{AC481540-2868-077C-09A7-21A342C7E539}"/>
          </ac:spMkLst>
        </pc:spChg>
        <pc:picChg chg="del">
          <ac:chgData name="Daniel Schwarz" userId="5bb35bb8-905a-4742-88d9-33d9089732e7" providerId="ADAL" clId="{2159DC5D-AC53-4E73-AD78-FB1D3D6F072A}" dt="2022-11-09T21:30:44.993" v="518" actId="478"/>
          <ac:picMkLst>
            <pc:docMk/>
            <pc:sldMk cId="4241414833" sldId="479"/>
            <ac:picMk id="5" creationId="{B9AB8872-C066-B096-C7C4-D912E58043E2}"/>
          </ac:picMkLst>
        </pc:picChg>
        <pc:picChg chg="add mod modCrop">
          <ac:chgData name="Daniel Schwarz" userId="5bb35bb8-905a-4742-88d9-33d9089732e7" providerId="ADAL" clId="{2159DC5D-AC53-4E73-AD78-FB1D3D6F072A}" dt="2022-11-09T21:31:32.288" v="524" actId="732"/>
          <ac:picMkLst>
            <pc:docMk/>
            <pc:sldMk cId="4241414833" sldId="479"/>
            <ac:picMk id="6" creationId="{018460C9-9561-5CB7-709E-4CB04723025F}"/>
          </ac:picMkLst>
        </pc:picChg>
        <pc:picChg chg="del">
          <ac:chgData name="Daniel Schwarz" userId="5bb35bb8-905a-4742-88d9-33d9089732e7" providerId="ADAL" clId="{2159DC5D-AC53-4E73-AD78-FB1D3D6F072A}" dt="2022-11-09T21:30:45.752" v="519" actId="478"/>
          <ac:picMkLst>
            <pc:docMk/>
            <pc:sldMk cId="4241414833" sldId="479"/>
            <ac:picMk id="7" creationId="{2399000E-2107-EB76-C6D0-303E2CC1A0E7}"/>
          </ac:picMkLst>
        </pc:picChg>
        <pc:picChg chg="add mod">
          <ac:chgData name="Daniel Schwarz" userId="5bb35bb8-905a-4742-88d9-33d9089732e7" providerId="ADAL" clId="{2159DC5D-AC53-4E73-AD78-FB1D3D6F072A}" dt="2022-11-09T21:32:11.640" v="527" actId="14100"/>
          <ac:picMkLst>
            <pc:docMk/>
            <pc:sldMk cId="4241414833" sldId="479"/>
            <ac:picMk id="9" creationId="{4362A3D9-EF03-3A32-9CCF-D5EBC5B4D61E}"/>
          </ac:picMkLst>
        </pc:picChg>
      </pc:sldChg>
      <pc:sldChg chg="modSp add mod">
        <pc:chgData name="Daniel Schwarz" userId="5bb35bb8-905a-4742-88d9-33d9089732e7" providerId="ADAL" clId="{2159DC5D-AC53-4E73-AD78-FB1D3D6F072A}" dt="2022-11-06T16:00:06.105" v="361" actId="20577"/>
        <pc:sldMkLst>
          <pc:docMk/>
          <pc:sldMk cId="3793178618" sldId="578"/>
        </pc:sldMkLst>
        <pc:spChg chg="mod">
          <ac:chgData name="Daniel Schwarz" userId="5bb35bb8-905a-4742-88d9-33d9089732e7" providerId="ADAL" clId="{2159DC5D-AC53-4E73-AD78-FB1D3D6F072A}" dt="2022-11-06T16:00:06.105" v="361" actId="20577"/>
          <ac:spMkLst>
            <pc:docMk/>
            <pc:sldMk cId="3793178618" sldId="578"/>
            <ac:spMk id="2" creationId="{A020F147-7431-690B-B896-2464123D0CB8}"/>
          </ac:spMkLst>
        </pc:spChg>
      </pc:sldChg>
      <pc:sldChg chg="modSp add mod">
        <pc:chgData name="Daniel Schwarz" userId="5bb35bb8-905a-4742-88d9-33d9089732e7" providerId="ADAL" clId="{2159DC5D-AC53-4E73-AD78-FB1D3D6F072A}" dt="2022-11-06T16:00:11.669" v="362" actId="20577"/>
        <pc:sldMkLst>
          <pc:docMk/>
          <pc:sldMk cId="1546088563" sldId="579"/>
        </pc:sldMkLst>
        <pc:spChg chg="mod">
          <ac:chgData name="Daniel Schwarz" userId="5bb35bb8-905a-4742-88d9-33d9089732e7" providerId="ADAL" clId="{2159DC5D-AC53-4E73-AD78-FB1D3D6F072A}" dt="2022-11-06T16:00:11.669" v="362" actId="20577"/>
          <ac:spMkLst>
            <pc:docMk/>
            <pc:sldMk cId="1546088563" sldId="579"/>
            <ac:spMk id="2" creationId="{8286F270-9E26-0076-31B5-3C6DDE8F0935}"/>
          </ac:spMkLst>
        </pc:spChg>
      </pc:sldChg>
      <pc:sldChg chg="modSp add mod modNotesTx">
        <pc:chgData name="Daniel Schwarz" userId="5bb35bb8-905a-4742-88d9-33d9089732e7" providerId="ADAL" clId="{2159DC5D-AC53-4E73-AD78-FB1D3D6F072A}" dt="2022-11-23T07:00:32.829" v="608"/>
        <pc:sldMkLst>
          <pc:docMk/>
          <pc:sldMk cId="3092128375" sldId="580"/>
        </pc:sldMkLst>
        <pc:graphicFrameChg chg="modGraphic">
          <ac:chgData name="Daniel Schwarz" userId="5bb35bb8-905a-4742-88d9-33d9089732e7" providerId="ADAL" clId="{2159DC5D-AC53-4E73-AD78-FB1D3D6F072A}" dt="2022-11-23T07:00:18.220" v="607" actId="20577"/>
          <ac:graphicFrameMkLst>
            <pc:docMk/>
            <pc:sldMk cId="3092128375" sldId="5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0:59.402" v="612" actId="20577"/>
        <pc:sldMkLst>
          <pc:docMk/>
          <pc:sldMk cId="3710644405" sldId="581"/>
        </pc:sldMkLst>
        <pc:graphicFrameChg chg="modGraphic">
          <ac:chgData name="Daniel Schwarz" userId="5bb35bb8-905a-4742-88d9-33d9089732e7" providerId="ADAL" clId="{2159DC5D-AC53-4E73-AD78-FB1D3D6F072A}" dt="2022-11-23T07:00:59.402" v="612" actId="20577"/>
          <ac:graphicFrameMkLst>
            <pc:docMk/>
            <pc:sldMk cId="3710644405" sldId="581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2159DC5D-AC53-4E73-AD78-FB1D3D6F072A}" dt="2022-11-23T07:01:32.843" v="620" actId="20577"/>
        <pc:sldMkLst>
          <pc:docMk/>
          <pc:sldMk cId="3765039953" sldId="582"/>
        </pc:sldMkLst>
        <pc:graphicFrameChg chg="modGraphic">
          <ac:chgData name="Daniel Schwarz" userId="5bb35bb8-905a-4742-88d9-33d9089732e7" providerId="ADAL" clId="{2159DC5D-AC53-4E73-AD78-FB1D3D6F072A}" dt="2022-11-23T07:01:26.800" v="619" actId="20577"/>
          <ac:graphicFrameMkLst>
            <pc:docMk/>
            <pc:sldMk cId="3765039953" sldId="5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1:54.113" v="632" actId="20577"/>
        <pc:sldMkLst>
          <pc:docMk/>
          <pc:sldMk cId="451464265" sldId="583"/>
        </pc:sldMkLst>
        <pc:graphicFrameChg chg="modGraphic">
          <ac:chgData name="Daniel Schwarz" userId="5bb35bb8-905a-4742-88d9-33d9089732e7" providerId="ADAL" clId="{2159DC5D-AC53-4E73-AD78-FB1D3D6F072A}" dt="2022-11-23T07:01:54.113" v="632" actId="20577"/>
          <ac:graphicFrameMkLst>
            <pc:docMk/>
            <pc:sldMk cId="451464265" sldId="58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2:03.912" v="636" actId="20577"/>
        <pc:sldMkLst>
          <pc:docMk/>
          <pc:sldMk cId="1451834652" sldId="584"/>
        </pc:sldMkLst>
        <pc:graphicFrameChg chg="modGraphic">
          <ac:chgData name="Daniel Schwarz" userId="5bb35bb8-905a-4742-88d9-33d9089732e7" providerId="ADAL" clId="{2159DC5D-AC53-4E73-AD78-FB1D3D6F072A}" dt="2022-11-23T07:02:03.912" v="636" actId="20577"/>
          <ac:graphicFrameMkLst>
            <pc:docMk/>
            <pc:sldMk cId="1451834652" sldId="584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744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1299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490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15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5331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23.11.2022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securing-spa-with-trusted-types/" TargetMode="External"/><Relationship Id="rId2" Type="http://schemas.openxmlformats.org/officeDocument/2006/relationships/hyperlink" Target="https://github.com/w3c/trusted-types#polyfi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r>
              <a:rPr lang="de-AT" dirty="0"/>
              <a:t> – </a:t>
            </a:r>
            <a:r>
              <a:rPr lang="de-AT" dirty="0" err="1"/>
              <a:t>only</a:t>
            </a:r>
            <a:r>
              <a:rPr lang="de-AT" dirty="0"/>
              <a:t> 2nd </a:t>
            </a:r>
            <a:r>
              <a:rPr lang="de-AT" dirty="0" err="1"/>
              <a:t>line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defense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411E-4ED3-98C6-C63A-BE8438F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Context-Sensitive Output Encoding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F1E3E-6FCE-9911-CDFC-50176D67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498902"/>
            <a:ext cx="11305403" cy="44481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0CA457-CE14-25A9-11FF-9379B75A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58" y="5885429"/>
            <a:ext cx="4019757" cy="82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A215A7-952F-A2EF-C743-D13AA793C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 t="8028" r="10571" b="4636"/>
          <a:stretch/>
        </p:blipFill>
        <p:spPr>
          <a:xfrm>
            <a:off x="7886358" y="5619216"/>
            <a:ext cx="4019757" cy="266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DDAB30-28EF-3DBD-32C2-0450AAF9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4" y="1778688"/>
            <a:ext cx="5464616" cy="338733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07461B-94FA-CF27-0F6C-DAF650076C3B}"/>
              </a:ext>
            </a:extLst>
          </p:cNvPr>
          <p:cNvSpPr txBox="1"/>
          <p:nvPr/>
        </p:nvSpPr>
        <p:spPr>
          <a:xfrm>
            <a:off x="91082" y="5238729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FD5EA"/>
                </a:solidFill>
              </a:rPr>
              <a:t>https://cheatsheetseries.owasp.org/cheatsheets/Cross_Site_Scripting_Prevention_Cheat_Sheet.html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15CC14-2F54-7166-B5BC-4C517794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06" y="1728789"/>
            <a:ext cx="5562886" cy="7493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1F256A-2589-4434-8A35-49E6E659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76" y="2744341"/>
            <a:ext cx="6128146" cy="10014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60DEC3-426F-92BB-9B7D-091AA491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390" y="4025434"/>
            <a:ext cx="5598305" cy="2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Context-Sensitive 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165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C430-5BD6-CCB1-9AB3-7AFC7F6E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Sanitization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E7224B-07B7-648A-6DF1-E62B6B1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22" y="5915643"/>
            <a:ext cx="4864350" cy="800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17A137-0432-640F-F9B4-48FB1AC2E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9" r="14452" b="-1"/>
          <a:stretch/>
        </p:blipFill>
        <p:spPr>
          <a:xfrm>
            <a:off x="7172122" y="5694928"/>
            <a:ext cx="4862174" cy="2207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ED3DC5-6161-A4B4-54D6-3543F3D1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448" y="1593756"/>
            <a:ext cx="5893103" cy="1835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F515C0-E733-69ED-5387-1476DE96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303" y="3649715"/>
            <a:ext cx="8611043" cy="11875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D41F4E-F696-8856-08B4-40C1E9BC6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327" y="5057941"/>
            <a:ext cx="2723846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Sanitization with </a:t>
            </a:r>
            <a:r>
              <a:rPr lang="en-US" dirty="0" err="1"/>
              <a:t>DOMPurify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Avoid unsafe sinks like</a:t>
            </a:r>
          </a:p>
          <a:p>
            <a:pPr lvl="2"/>
            <a:r>
              <a:rPr lang="en-US" dirty="0" err="1"/>
              <a:t>innerHTML</a:t>
            </a:r>
            <a:r>
              <a:rPr lang="en-US" dirty="0"/>
              <a:t>, </a:t>
            </a:r>
            <a:r>
              <a:rPr lang="en-US" dirty="0" err="1"/>
              <a:t>outerHTML</a:t>
            </a:r>
            <a:r>
              <a:rPr lang="en-US" dirty="0"/>
              <a:t>, write and </a:t>
            </a:r>
            <a:r>
              <a:rPr lang="en-US" dirty="0" err="1"/>
              <a:t>writeln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“Safe Sinks” instead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41CE514-53F5-1494-B8B1-B43B1606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8341" b="17656"/>
          <a:stretch/>
        </p:blipFill>
        <p:spPr>
          <a:xfrm>
            <a:off x="583039" y="4887874"/>
            <a:ext cx="4111228" cy="146413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2E24FFF-3CEA-2708-3068-83EB9284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25"/>
          <a:stretch/>
        </p:blipFill>
        <p:spPr>
          <a:xfrm>
            <a:off x="583039" y="2621430"/>
            <a:ext cx="4111228" cy="539778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C5BD109-4642-D80B-6523-31A888A234B9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8F65884-AB35-4BEC-2F82-47E52ACFB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43" b="31029"/>
          <a:stretch/>
        </p:blipFill>
        <p:spPr>
          <a:xfrm>
            <a:off x="5175101" y="1749247"/>
            <a:ext cx="6872634" cy="2640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427EE9A-8B6F-040A-60E4-504C07A7A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726"/>
          <a:stretch/>
        </p:blipFill>
        <p:spPr>
          <a:xfrm>
            <a:off x="4822491" y="6006927"/>
            <a:ext cx="7262549" cy="189644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25BE098-6128-4ABE-6188-533769D2A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190" b="3439"/>
          <a:stretch/>
        </p:blipFill>
        <p:spPr>
          <a:xfrm>
            <a:off x="5195777" y="4475524"/>
            <a:ext cx="6894634" cy="42117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A4AE00C-9FE8-8BE4-0ED1-1907B260C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146" b="51646"/>
          <a:stretch/>
        </p:blipFill>
        <p:spPr>
          <a:xfrm>
            <a:off x="5201436" y="3119262"/>
            <a:ext cx="6842846" cy="1955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553AE3-0BF3-A779-E3F2-8F9FFB41E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739" y="2094783"/>
            <a:ext cx="6027029" cy="907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2253A1-B7C6-DCEC-28B7-E18460993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75" y="5007016"/>
            <a:ext cx="5956544" cy="9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0798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198612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Angular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214683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27649" y="2743227"/>
            <a:ext cx="2802487" cy="572026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430136" y="255856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encoded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497141" y="3913948"/>
            <a:ext cx="422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  <a:p>
            <a:r>
              <a:rPr lang="en-US" dirty="0">
                <a:solidFill>
                  <a:srgbClr val="00FF00"/>
                </a:solidFill>
              </a:rPr>
              <a:t>(sanitized)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935824" y="3995454"/>
            <a:ext cx="1561317" cy="241660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4974308"/>
            <a:ext cx="10690555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careful with exceptions like </a:t>
            </a:r>
            <a:r>
              <a:rPr lang="en-US" sz="2000" dirty="0" err="1">
                <a:latin typeface="+mj-lt"/>
              </a:rPr>
              <a:t>sanitizer.bypassSecurityTrustHTML</a:t>
            </a:r>
            <a:r>
              <a:rPr lang="en-US" sz="2000" dirty="0">
                <a:latin typeface="+mj-lt"/>
              </a:rPr>
              <a:t>() </a:t>
            </a:r>
            <a:r>
              <a:rPr lang="en-US" sz="2000" dirty="0"/>
              <a:t>and similar</a:t>
            </a:r>
          </a:p>
          <a:p>
            <a:endParaRPr lang="en-US" dirty="0"/>
          </a:p>
          <a:p>
            <a:pPr>
              <a:lnSpc>
                <a:spcPct val="70000"/>
              </a:lnSpc>
              <a:buFont typeface="Arial" panose="020B0604020202020204" pitchFamily="34" charset="0"/>
            </a:pPr>
            <a:r>
              <a:rPr lang="en-US" sz="2400" dirty="0"/>
              <a:t>Avoid escape hatches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nativeElement.innerHTML</a:t>
            </a:r>
            <a:r>
              <a:rPr lang="en-US" sz="2000" dirty="0"/>
              <a:t> = …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.renderer2.setProperty(</a:t>
            </a:r>
            <a:r>
              <a:rPr lang="en-US" sz="2000" dirty="0" err="1"/>
              <a:t>this.div</a:t>
            </a:r>
            <a:r>
              <a:rPr lang="en-US" sz="2000" dirty="0"/>
              <a:t>, “</a:t>
            </a:r>
            <a:r>
              <a:rPr lang="en-US" sz="2000" dirty="0" err="1"/>
              <a:t>innerHTML</a:t>
            </a:r>
            <a:r>
              <a:rPr lang="en-US" sz="2000" dirty="0"/>
              <a:t>”, </a:t>
            </a:r>
            <a:r>
              <a:rPr lang="en-US" sz="2000" dirty="0" err="1"/>
              <a:t>this.inputValue</a:t>
            </a:r>
            <a:r>
              <a:rPr lang="en-US" sz="20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FEE8C9A-466B-0328-9FDF-C28067FE0E61}"/>
              </a:ext>
            </a:extLst>
          </p:cNvPr>
          <p:cNvSpPr txBox="1">
            <a:spLocks/>
          </p:cNvSpPr>
          <p:nvPr/>
        </p:nvSpPr>
        <p:spPr>
          <a:xfrm>
            <a:off x="459060" y="2100683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default output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for URLs</a:t>
            </a:r>
          </a:p>
          <a:p>
            <a:pPr lvl="2"/>
            <a:r>
              <a:rPr lang="en-US" dirty="0"/>
              <a:t>manual escaping/sanitizing necessary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automatic sanitizer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dangerouslySetInnerHTML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combination with </a:t>
            </a:r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try to centralize the code!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Avoid escape hatches</a:t>
            </a:r>
          </a:p>
          <a:p>
            <a:pPr lvl="1"/>
            <a:r>
              <a:rPr lang="en-US" dirty="0" err="1"/>
              <a:t>ReactDOM.findDOMNode</a:t>
            </a:r>
            <a:r>
              <a:rPr lang="en-US" dirty="0"/>
              <a:t>(this).</a:t>
            </a:r>
            <a:r>
              <a:rPr lang="en-US" dirty="0" err="1"/>
              <a:t>innerHTML</a:t>
            </a:r>
            <a:r>
              <a:rPr lang="en-US" dirty="0"/>
              <a:t> += …</a:t>
            </a:r>
          </a:p>
          <a:p>
            <a:pPr lvl="1"/>
            <a:r>
              <a:rPr lang="en-US" dirty="0" err="1"/>
              <a:t>React.createRef</a:t>
            </a:r>
            <a:r>
              <a:rPr lang="en-US" dirty="0"/>
              <a:t>();  =&gt;   </a:t>
            </a:r>
            <a:r>
              <a:rPr lang="en-US" dirty="0" err="1"/>
              <a:t>ref.current.innerHTML</a:t>
            </a:r>
            <a:r>
              <a:rPr lang="en-US" dirty="0"/>
              <a:t> +=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92DD98-F1C6-E24D-A321-A1994DFC7A06}"/>
              </a:ext>
            </a:extLst>
          </p:cNvPr>
          <p:cNvSpPr txBox="1"/>
          <p:nvPr/>
        </p:nvSpPr>
        <p:spPr>
          <a:xfrm>
            <a:off x="7018052" y="3446628"/>
            <a:ext cx="5173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ADDEE"/>
                </a:solidFill>
              </a:rPr>
              <a:t>https://dev.to/spukas/preventing-xss-in-react-applications-5f5j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5B7396-974D-3727-7C4A-0D4871FB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84" y="1690688"/>
            <a:ext cx="4287723" cy="17481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0E9D9B-2113-E9E6-8B43-05CDA716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36" y="3896543"/>
            <a:ext cx="3854012" cy="11164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8B9861-C7AB-ACF2-DD8E-9D70BDFE9C34}"/>
              </a:ext>
            </a:extLst>
          </p:cNvPr>
          <p:cNvSpPr txBox="1"/>
          <p:nvPr/>
        </p:nvSpPr>
        <p:spPr>
          <a:xfrm>
            <a:off x="7018052" y="5013008"/>
            <a:ext cx="399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DADDEE"/>
                </a:solidFill>
              </a:defRPr>
            </a:lvl1pPr>
          </a:lstStyle>
          <a:p>
            <a:r>
              <a:rPr lang="en-US" sz="1200" dirty="0"/>
              <a:t>https://reactjs.org/blog/2019/08/08/react-v16.9.0.html#deprecating-javascript-urls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416244" y="233846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400" dirty="0"/>
              <a:t> </a:t>
            </a:r>
            <a:r>
              <a:rPr lang="en-US" sz="2400" b="1" dirty="0"/>
              <a:t>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Content-Security-Policy-Report-</a:t>
            </a:r>
            <a:r>
              <a:rPr lang="de-DE" dirty="0" err="1">
                <a:latin typeface="Consolas" panose="020B0609020204030204" pitchFamily="49" charset="0"/>
              </a:rPr>
              <a:t>Only</a:t>
            </a:r>
            <a:r>
              <a:rPr lang="de-DE" dirty="0">
                <a:latin typeface="Consolas" panose="020B0609020204030204" pitchFamily="49" charset="0"/>
              </a:rPr>
              <a:t>: </a:t>
            </a:r>
            <a:r>
              <a:rPr lang="de-DE" dirty="0" err="1">
                <a:latin typeface="Consolas" panose="020B0609020204030204" pitchFamily="49" charset="0"/>
              </a:rPr>
              <a:t>default-src</a:t>
            </a:r>
            <a:r>
              <a:rPr lang="de-DE" dirty="0">
                <a:latin typeface="Consolas" panose="020B0609020204030204" pitchFamily="49" charset="0"/>
              </a:rPr>
              <a:t> '</a:t>
            </a:r>
            <a:r>
              <a:rPr lang="de-DE" dirty="0" err="1">
                <a:latin typeface="Consolas" panose="020B0609020204030204" pitchFamily="49" charset="0"/>
              </a:rPr>
              <a:t>self</a:t>
            </a:r>
            <a:r>
              <a:rPr lang="de-DE" dirty="0">
                <a:latin typeface="Consolas" panose="020B0609020204030204" pitchFamily="49" charset="0"/>
              </a:rPr>
              <a:t>‘; report-</a:t>
            </a:r>
            <a:r>
              <a:rPr lang="de-DE" dirty="0" err="1">
                <a:latin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</a:rPr>
              <a:t> endp-1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81540-2868-077C-09A7-21A342C7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452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6846A4-83A2-C79F-C860-F9D4A253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Browser doesn’t accept</a:t>
            </a:r>
            <a:br>
              <a:rPr lang="en-US" sz="2400" b="1" dirty="0"/>
            </a:br>
            <a:r>
              <a:rPr lang="en-US" sz="2400" b="1" dirty="0"/>
              <a:t>untrusted inputs at </a:t>
            </a:r>
            <a:br>
              <a:rPr lang="en-US" sz="2400" b="1" dirty="0"/>
            </a:br>
            <a:r>
              <a:rPr lang="en-US" sz="2400" b="1" dirty="0"/>
              <a:t>dangerous sinks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Activated via CSP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8460C9-9561-5CB7-709E-4CB047230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5442069" y="994116"/>
            <a:ext cx="6420583" cy="21739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62A3D9-EF03-3A32-9CCF-D5EBC5B4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71" y="3527542"/>
            <a:ext cx="7588423" cy="26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F147-7431-690B-B896-2464123D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2643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3A443-49C6-561D-29C1-304370CD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653859"/>
            <a:ext cx="11305403" cy="4654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Manually mark as trusted type with </a:t>
            </a:r>
            <a:r>
              <a:rPr lang="en-US" dirty="0" err="1"/>
              <a:t>DOMPurify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 set a Trusted Type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also be used in Angular, React etc.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F382-162A-1FFA-AE15-6C9787B6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3" y="2118919"/>
            <a:ext cx="8807903" cy="406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43AACD-80BD-A943-25A3-CE05E29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" y="3671354"/>
            <a:ext cx="5104108" cy="168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BFCAD6-7265-371B-8C5E-5D0D6573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68" y="3671354"/>
            <a:ext cx="5936327" cy="1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6F270-9E26-0076-31B5-3C6DDE8F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F4A02-F9CE-F994-4FC5-325B9E64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Currently only supported in</a:t>
            </a:r>
          </a:p>
          <a:p>
            <a:pPr marL="0" indent="0">
              <a:buNone/>
            </a:pPr>
            <a:r>
              <a:rPr lang="en-US" dirty="0"/>
              <a:t>chromium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Either use it for development only or check out </a:t>
            </a:r>
            <a:r>
              <a:rPr lang="en-US" dirty="0" err="1"/>
              <a:t>polyfills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https://github.com/w3c/trusted-types#polyfill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Nice writeup about trusted types</a:t>
            </a:r>
          </a:p>
          <a:p>
            <a:pPr lvl="1"/>
            <a:r>
              <a:rPr lang="en-US" dirty="0">
                <a:hlinkClick r:id="rId3"/>
              </a:rPr>
              <a:t>https://auth0.com/blog/securing-spa-with-trusted-types/</a:t>
            </a:r>
            <a:r>
              <a:rPr lang="en-US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48F8A0-04FB-FCB9-BB18-8D4E1A459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28" y="1566001"/>
            <a:ext cx="4226592" cy="2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682985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030743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38430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CSP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/>
                        <a:t>A03:2021-Injection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787437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1834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1168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46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42408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5039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958115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644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782263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2128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33902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or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4634</Words>
  <Application>Microsoft Office PowerPoint</Application>
  <PresentationFormat>Breitbild</PresentationFormat>
  <Paragraphs>956</Paragraphs>
  <Slides>85</Slides>
  <Notes>43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0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Context-Sensitive Output Encoding</vt:lpstr>
      <vt:lpstr>Context-Sensitive Output Encoding</vt:lpstr>
      <vt:lpstr>Output Encoding</vt:lpstr>
      <vt:lpstr>Output Encoding</vt:lpstr>
      <vt:lpstr>Output Encoding</vt:lpstr>
      <vt:lpstr>Output Encoding</vt:lpstr>
      <vt:lpstr>Sanitization</vt:lpstr>
      <vt:lpstr>Both also possible on client-side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Trusted Types</vt:lpstr>
      <vt:lpstr>Trusted Types</vt:lpstr>
      <vt:lpstr>Trusted Types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2022-11-23T07:02:28Z</dcterms:modified>
</cp:coreProperties>
</file>